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8" r:id="rId4"/>
    <p:sldId id="262" r:id="rId5"/>
    <p:sldId id="264" r:id="rId6"/>
    <p:sldId id="263" r:id="rId7"/>
    <p:sldId id="261" r:id="rId8"/>
    <p:sldId id="259" r:id="rId9"/>
    <p:sldId id="269" r:id="rId10"/>
    <p:sldId id="260" r:id="rId11"/>
    <p:sldId id="267" r:id="rId12"/>
    <p:sldId id="266" r:id="rId13"/>
    <p:sldId id="25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" y="53244"/>
            <a:ext cx="9073008" cy="68047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83768" y="1052736"/>
            <a:ext cx="482453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Многофункциональный ЛЭПБУК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етодическое пособие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тему: «Правила дорожного движения»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/>
              <a:t>Составитель: </a:t>
            </a:r>
          </a:p>
          <a:p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Талхина</a:t>
            </a:r>
            <a:r>
              <a:rPr lang="ru-RU" dirty="0" smtClean="0"/>
              <a:t>  </a:t>
            </a:r>
            <a:r>
              <a:rPr lang="ru-RU" dirty="0" err="1" smtClean="0"/>
              <a:t>Альфия</a:t>
            </a:r>
            <a:r>
              <a:rPr lang="ru-RU" dirty="0" smtClean="0"/>
              <a:t>  </a:t>
            </a:r>
            <a:r>
              <a:rPr lang="ru-RU" dirty="0" err="1" smtClean="0"/>
              <a:t>Исламудиновна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dirty="0" smtClean="0"/>
              <a:t> </a:t>
            </a:r>
            <a:r>
              <a:rPr lang="ru-RU" dirty="0" smtClean="0"/>
              <a:t>воспитатель  МАДОУ детский сад №13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4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412776"/>
            <a:ext cx="6816757" cy="5112568"/>
          </a:xfrm>
        </p:spPr>
      </p:pic>
      <p:sp>
        <p:nvSpPr>
          <p:cNvPr id="5" name="Прямоугольник 4"/>
          <p:cNvSpPr/>
          <p:nvPr/>
        </p:nvSpPr>
        <p:spPr>
          <a:xfrm>
            <a:off x="1907704" y="197346"/>
            <a:ext cx="4950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Лото «Дорожные знаки»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4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0" y="19734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«Театр» –используется для разыгрывания историй, объяснения правил дорожного движения , поведения, подачи заданий.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9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Загадывание загадок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056784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973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«Дорожные раскраски»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97675"/>
            <a:ext cx="7488832" cy="4926925"/>
          </a:xfrm>
        </p:spPr>
      </p:pic>
    </p:spTree>
    <p:extLst>
      <p:ext uri="{BB962C8B-B14F-4D97-AF65-F5344CB8AC3E}">
        <p14:creationId xmlns:p14="http://schemas.microsoft.com/office/powerpoint/2010/main" val="42397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21496"/>
            <a:ext cx="5890467" cy="45365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751344"/>
            <a:ext cx="70567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 Спасибо за              внимание</a:t>
            </a:r>
            <a:r>
              <a:rPr lang="ru-RU" dirty="0"/>
              <a:t> </a:t>
            </a:r>
            <a:r>
              <a:rPr lang="ru-RU" sz="6000" dirty="0"/>
              <a:t> </a:t>
            </a:r>
            <a:r>
              <a:rPr lang="ru-RU" sz="6000" dirty="0" smtClean="0"/>
              <a:t>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5295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ea typeface="Calibri"/>
                <a:cs typeface="Times New Roman" pitchFamily="18" charset="0"/>
              </a:rPr>
              <a:t>-Актуальность данного пособия обусловлена статистикой свидетельствующей о росте детского дорожно-транспортного травматизма.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100" dirty="0">
                <a:latin typeface="Times New Roman" pitchFamily="18" charset="0"/>
                <a:ea typeface="Calibri"/>
                <a:cs typeface="Times New Roman" pitchFamily="18" charset="0"/>
              </a:rPr>
              <a:t>-Важно не только оберегать ребенка от опасности, но и готовить его к встрече с возможными трудностями, формировать представление о наиболее опасных ситуациях, о необходимости соблюдения мер предосторожности, а так же прививать навыки безопасного поведения на улице и не только на улице.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100" dirty="0">
                <a:latin typeface="Times New Roman" pitchFamily="18" charset="0"/>
                <a:ea typeface="Calibri"/>
                <a:cs typeface="Times New Roman" pitchFamily="18" charset="0"/>
              </a:rPr>
              <a:t>-Необходимо отметить, что в ДТП погибают дети дошкольного возраста в силу психофизиологических особенностей и негативного примера взрослых.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9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Уточнять знания детей об элементах дороги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(проезжая часть, пешеходный переход, тротуар), о движении транспорта,  о работе светофора.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Знакомить с правилами дорожного движения, правилами передвижения пешеходов и велосипедистов.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Продолжать знакомить с дорожными знаками: «Дети», «Остановка автобусная «, «Пешеходный переход», «Пункт  первой медицинской помощи»,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«Пункт питания», «Место стоянки», «Въезд запрещен», «Дорожные работы», «Велосипедная дорожка».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190500" algn="just">
              <a:spcBef>
                <a:spcPts val="1125"/>
              </a:spcBef>
              <a:spcAft>
                <a:spcPts val="0"/>
              </a:spcAft>
            </a:pPr>
            <a:r>
              <a:rPr lang="ru-RU" sz="2100" b="1" i="1" dirty="0">
                <a:latin typeface="Times New Roman"/>
                <a:ea typeface="Times New Roman"/>
              </a:rPr>
              <a:t>Образовательные</a:t>
            </a:r>
            <a:r>
              <a:rPr lang="ru-RU" sz="2100" b="1" dirty="0">
                <a:latin typeface="Times New Roman"/>
                <a:ea typeface="Times New Roman"/>
              </a:rPr>
              <a:t>:</a:t>
            </a:r>
            <a:r>
              <a:rPr lang="ru-RU" sz="2100" dirty="0">
                <a:latin typeface="Times New Roman"/>
                <a:ea typeface="Times New Roman"/>
              </a:rPr>
              <a:t> </a:t>
            </a:r>
          </a:p>
          <a:p>
            <a:pPr indent="190500" algn="just">
              <a:spcBef>
                <a:spcPts val="1125"/>
              </a:spcBef>
              <a:spcAft>
                <a:spcPts val="0"/>
              </a:spcAft>
            </a:pPr>
            <a:r>
              <a:rPr lang="ru-RU" sz="2100" dirty="0">
                <a:latin typeface="Times New Roman"/>
                <a:ea typeface="Times New Roman"/>
              </a:rPr>
              <a:t>- Познакомить детей с правилами дорожного движения, строением улицы и дорожными знаками, предназначенными для водителей и пешеходов;</a:t>
            </a:r>
          </a:p>
          <a:p>
            <a:pPr indent="190500" algn="just">
              <a:spcBef>
                <a:spcPts val="1125"/>
              </a:spcBef>
              <a:spcAft>
                <a:spcPts val="0"/>
              </a:spcAft>
            </a:pPr>
            <a:r>
              <a:rPr lang="ru-RU" sz="2100" dirty="0">
                <a:latin typeface="Times New Roman"/>
                <a:ea typeface="Times New Roman"/>
              </a:rPr>
              <a:t>- Научить детей предвидеть опасное событие, уметь по возможности его избегать, а при необходимости </a:t>
            </a:r>
            <a:r>
              <a:rPr lang="ru-RU" sz="2100" dirty="0" smtClean="0">
                <a:latin typeface="Times New Roman"/>
                <a:ea typeface="Times New Roman"/>
              </a:rPr>
              <a:t>действовать.</a:t>
            </a:r>
            <a:endParaRPr lang="ru-RU" sz="2100" dirty="0">
              <a:latin typeface="Times New Roman"/>
              <a:ea typeface="Times New Roman"/>
            </a:endParaRPr>
          </a:p>
          <a:p>
            <a:pPr indent="190500" algn="just">
              <a:spcBef>
                <a:spcPts val="1125"/>
              </a:spcBef>
              <a:spcAft>
                <a:spcPts val="0"/>
              </a:spcAft>
            </a:pPr>
            <a:r>
              <a:rPr lang="ru-RU" sz="2100" b="1" i="1" dirty="0">
                <a:latin typeface="Times New Roman"/>
                <a:ea typeface="Times New Roman"/>
              </a:rPr>
              <a:t>Развивающие</a:t>
            </a:r>
            <a:r>
              <a:rPr lang="ru-RU" sz="2100" b="1" dirty="0">
                <a:latin typeface="Times New Roman"/>
                <a:ea typeface="Times New Roman"/>
              </a:rPr>
              <a:t>:</a:t>
            </a:r>
            <a:r>
              <a:rPr lang="ru-RU" sz="2100" dirty="0">
                <a:latin typeface="Times New Roman"/>
                <a:ea typeface="Times New Roman"/>
              </a:rPr>
              <a:t> </a:t>
            </a:r>
          </a:p>
          <a:p>
            <a:pPr indent="190500" algn="just">
              <a:spcBef>
                <a:spcPts val="1125"/>
              </a:spcBef>
              <a:spcAft>
                <a:spcPts val="0"/>
              </a:spcAft>
            </a:pPr>
            <a:r>
              <a:rPr lang="ru-RU" sz="2100" dirty="0" smtClean="0">
                <a:latin typeface="Times New Roman"/>
                <a:ea typeface="Times New Roman"/>
              </a:rPr>
              <a:t>- Развивать осторожность, внимательность, самостоятельность</a:t>
            </a:r>
            <a:r>
              <a:rPr lang="ru-RU" sz="2100" dirty="0">
                <a:latin typeface="Times New Roman"/>
                <a:ea typeface="Times New Roman"/>
              </a:rPr>
              <a:t>, ответственность и осмотрительность на дороге;</a:t>
            </a:r>
          </a:p>
          <a:p>
            <a:pPr indent="190500" algn="just">
              <a:spcBef>
                <a:spcPts val="1125"/>
              </a:spcBef>
              <a:spcAft>
                <a:spcPts val="0"/>
              </a:spcAft>
            </a:pPr>
            <a:r>
              <a:rPr lang="ru-RU" sz="2100" dirty="0">
                <a:latin typeface="Times New Roman"/>
                <a:ea typeface="Times New Roman"/>
              </a:rPr>
              <a:t>- Стимулировать познавательную активность, способствовать развитию коммуникативных </a:t>
            </a:r>
            <a:r>
              <a:rPr lang="ru-RU" sz="2100" dirty="0" smtClean="0">
                <a:latin typeface="Times New Roman"/>
                <a:ea typeface="Times New Roman"/>
              </a:rPr>
              <a:t>навыков.</a:t>
            </a:r>
            <a:endParaRPr lang="ru-RU" sz="2100" dirty="0">
              <a:latin typeface="Times New Roman"/>
              <a:ea typeface="Times New Roman"/>
            </a:endParaRPr>
          </a:p>
          <a:p>
            <a:pPr indent="190500" algn="just">
              <a:spcBef>
                <a:spcPts val="1125"/>
              </a:spcBef>
              <a:spcAft>
                <a:spcPts val="0"/>
              </a:spcAft>
            </a:pPr>
            <a:r>
              <a:rPr lang="ru-RU" sz="2100" b="1" i="1" dirty="0">
                <a:latin typeface="Times New Roman"/>
                <a:ea typeface="Times New Roman"/>
              </a:rPr>
              <a:t>Воспитательные:</a:t>
            </a:r>
            <a:endParaRPr lang="ru-RU" sz="2100" dirty="0">
              <a:latin typeface="Times New Roman"/>
              <a:ea typeface="Times New Roman"/>
            </a:endParaRPr>
          </a:p>
          <a:p>
            <a:pPr indent="190500" algn="just">
              <a:spcBef>
                <a:spcPts val="1125"/>
              </a:spcBef>
              <a:spcAft>
                <a:spcPts val="0"/>
              </a:spcAft>
            </a:pPr>
            <a:r>
              <a:rPr lang="ru-RU" sz="2100" dirty="0">
                <a:latin typeface="Times New Roman"/>
                <a:ea typeface="Times New Roman"/>
              </a:rPr>
              <a:t>- Воспитывать навыки личной безопасности и чувство самосохранения;</a:t>
            </a:r>
          </a:p>
          <a:p>
            <a:pPr indent="190500" algn="just">
              <a:spcBef>
                <a:spcPts val="1125"/>
              </a:spcBef>
              <a:spcAft>
                <a:spcPts val="0"/>
              </a:spcAft>
            </a:pPr>
            <a:r>
              <a:rPr lang="ru-RU" sz="2100" dirty="0">
                <a:latin typeface="Times New Roman"/>
                <a:ea typeface="Times New Roman"/>
              </a:rPr>
              <a:t>- Воспитывать чувство ответственности.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701432"/>
          </a:xfrm>
        </p:spPr>
        <p:txBody>
          <a:bodyPr/>
          <a:lstStyle/>
          <a:p>
            <a:pPr indent="0" algn="just">
              <a:spcBef>
                <a:spcPts val="1125"/>
              </a:spcBef>
              <a:spcAft>
                <a:spcPts val="0"/>
              </a:spcAft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 indent="0" algn="just">
              <a:spcBef>
                <a:spcPts val="1125"/>
              </a:spcBef>
              <a:spcAft>
                <a:spcPts val="0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 indent="0" algn="just">
              <a:spcBef>
                <a:spcPts val="1125"/>
              </a:spcBef>
              <a:spcAft>
                <a:spcPts val="0"/>
              </a:spcAft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 indent="0" algn="just">
              <a:spcBef>
                <a:spcPts val="1125"/>
              </a:spcBef>
              <a:spcAft>
                <a:spcPts val="0"/>
              </a:spcAft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 indent="0" algn="just">
              <a:spcBef>
                <a:spcPts val="1125"/>
              </a:spcBef>
              <a:spcAft>
                <a:spcPts val="0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 indent="0" algn="just">
              <a:spcBef>
                <a:spcPts val="1125"/>
              </a:spcBef>
              <a:spcAft>
                <a:spcPts val="0"/>
              </a:spcAft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 indent="0" algn="just">
              <a:spcBef>
                <a:spcPts val="1125"/>
              </a:spcBef>
              <a:spcAft>
                <a:spcPts val="0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 indent="0" algn="just">
              <a:spcBef>
                <a:spcPts val="1125"/>
              </a:spcBef>
              <a:spcAft>
                <a:spcPts val="0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66" y="476672"/>
            <a:ext cx="3672408" cy="55892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2570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 выбрала  ЛЭПБУК 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ЛЭПБУК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новая форма организации образовательной деятельности для развития познавательной активности детей и развития самостоятельности.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Он помогает ребенку по своему желанию организовать информацию по изучаемой теме и лучше понять и запомнить материал.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Это отличный способ для повторения пройденного. В любое удобное время ребенок просто открывает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ЛЭПБУК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радостью повторяет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пройденное.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ЛЭПБУК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хорошо подходит для занятий в группах, где одновременно будут заняты несколько детей. Можно выбрать задания под силу каждому (одним – кармашки с карточками или фигурками по данной теме, а другим детям – задания, подразумевающие умение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писать, рисовать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т. д.) и сделать такую коллективную книжку.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создание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ЛЭПБУКА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просто интересно! </a:t>
            </a:r>
          </a:p>
        </p:txBody>
      </p:sp>
    </p:spTree>
    <p:extLst>
      <p:ext uri="{BB962C8B-B14F-4D97-AF65-F5344CB8AC3E}">
        <p14:creationId xmlns:p14="http://schemas.microsoft.com/office/powerpoint/2010/main" val="964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908720"/>
            <a:ext cx="8229600" cy="4896544"/>
          </a:xfrm>
        </p:spPr>
        <p:txBody>
          <a:bodyPr>
            <a:norm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4800" dirty="0">
                <a:latin typeface="Times New Roman"/>
                <a:ea typeface="Times New Roman"/>
              </a:rPr>
              <a:t/>
            </a:r>
            <a:br>
              <a:rPr lang="ru-RU" sz="48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97346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ЭПБУКЕ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собраны материалы о ПДД  для развивающих занятий с детьми дошкольного возраста.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него входит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развивающих заданий: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«Найди ошибку»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Книжка «Найди отличия»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Энциклопедия «Виды светофоров»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Интерактивное окно «Я водитель – пешеход –пассажир»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«Важная профессия»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Правила поведения в транспорте, на улице, за рулем.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Лото «Дорожные знаки»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«Ребусы»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«Дорожные знаки»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«Дорожные раскраски»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«Загадки»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«Расскажи историю»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«Ребусы»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«Театр»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15. «Дорожная азбука»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6912768" cy="5238582"/>
          </a:xfrm>
        </p:spPr>
      </p:pic>
    </p:spTree>
    <p:extLst>
      <p:ext uri="{BB962C8B-B14F-4D97-AF65-F5344CB8AC3E}">
        <p14:creationId xmlns:p14="http://schemas.microsoft.com/office/powerpoint/2010/main" val="22708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7848872" cy="5703913"/>
          </a:xfrm>
        </p:spPr>
      </p:pic>
    </p:spTree>
    <p:extLst>
      <p:ext uri="{BB962C8B-B14F-4D97-AF65-F5344CB8AC3E}">
        <p14:creationId xmlns:p14="http://schemas.microsoft.com/office/powerpoint/2010/main" val="2624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58154"/>
            <a:ext cx="4248472" cy="5483214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83671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         «</a:t>
            </a:r>
            <a:r>
              <a:rPr lang="ru-RU" dirty="0" smtClean="0"/>
              <a:t>Дорожная азбука»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0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193</TotalTime>
  <Words>571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Презентация PowerPoint</vt:lpstr>
      <vt:lpstr>Актуальность:</vt:lpstr>
      <vt:lpstr>Цель:</vt:lpstr>
      <vt:lpstr>Задачи: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Загадывание загадок </vt:lpstr>
      <vt:lpstr>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22</cp:revision>
  <cp:lastPrinted>2017-04-18T07:33:07Z</cp:lastPrinted>
  <dcterms:created xsi:type="dcterms:W3CDTF">2017-03-28T15:34:51Z</dcterms:created>
  <dcterms:modified xsi:type="dcterms:W3CDTF">2017-04-18T07:33:35Z</dcterms:modified>
</cp:coreProperties>
</file>