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3" r:id="rId14"/>
    <p:sldId id="272" r:id="rId15"/>
    <p:sldId id="275" r:id="rId16"/>
    <p:sldId id="276" r:id="rId17"/>
    <p:sldId id="283" r:id="rId18"/>
    <p:sldId id="282" r:id="rId19"/>
    <p:sldId id="278" r:id="rId20"/>
    <p:sldId id="279" r:id="rId21"/>
    <p:sldId id="280" r:id="rId22"/>
    <p:sldId id="281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56BC9-E3A9-4E68-B8EE-3F305335BA0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4864-5A81-4126-92C6-E5AE6ADFED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4864-5A81-4126-92C6-E5AE6ADFEDB0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235B-D79D-4400-9D69-468182884D5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284F-D722-4FC8-A46C-F62665765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для детского сада, Моя группа, скачат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4481" y="1643050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по развитию речи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младшей группе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«Летит мохнатенькая, летит за сладеньким»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5" y="4143380"/>
            <a:ext cx="4357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Составила : воспитатель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Талхина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Альфия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Исламудиновна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5" y="1000108"/>
            <a:ext cx="557216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-задание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(Дети произносят звукоподражания и выполняют     соответствующие движения)</a:t>
            </a: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Пчелы летят и поют : З – З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Сели пчелы на цветы, собирают нектар. 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ченые объяснили, почему пчелы могут считать объекты - новости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500570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ибель курских пчел обсудили на международном съезде – Курская правд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85736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идеть во сне много му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32004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121442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летят мухи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000636"/>
            <a:ext cx="279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поют : ЗЬ- ЗЬ - ЗЬ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избавиться от земляной мухи: химические средства и народные метод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71546"/>
            <a:ext cx="5940425" cy="36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02" y="5143512"/>
            <a:ext cx="2468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Сели мухи на травку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ечецветик : Насекомы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4857784" cy="35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1428736"/>
            <a:ext cx="485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Мохнатая пчела прилетела в особый город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715016"/>
            <a:ext cx="4200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она попала – догадайтесь сами.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928670"/>
            <a:ext cx="353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живут разные звери                   звери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want a tat something like this. Mom and two babies. Looks so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19478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 Московском зоопарке проснулись медведи — «Тверская 13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осква | Здорового жирафа убили в зоопарке Копенгагена, несмотря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71678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лоны Ростовского зоопарк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071942"/>
            <a:ext cx="242889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28" y="107154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1714488"/>
            <a:ext cx="11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928670"/>
            <a:ext cx="105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378619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5429264"/>
            <a:ext cx="508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Взрослые и дети приходят на них посмотреть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Банк Обоев: обои Мохнатая пчела на доске, фото - Обои для рабочег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Зоопарк, Животные. МАМЫ И МАЛЫШИ. Развивающее видео для детей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59404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1428736"/>
            <a:ext cx="5458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еще в зоопарке есть полосатые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коняшки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это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коняшки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полосатых тельняшках?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ерлинский зоопарк - Самое интересное в блога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64306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100010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Зебры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1928801"/>
            <a:ext cx="4929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зоопарке живет так же музыкант, который умеет играть на барабане.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него длинные уши и короткий хвост . Он любит морковку. Это ……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ЯЦ-РУСАК (Lepus europaeus) - Витебский зоопарк. Фото животных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00108"/>
            <a:ext cx="4781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514351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заяц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1500174"/>
            <a:ext cx="6786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Вовлекать детей в игровое и речевое взаимодействие.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произношении звуков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умение различать их на слух и при произношении.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Вовлекать детей в разговор во время рассматривания картин, иллюстраций.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Слушать и понимать заданный вопрос , понятно отвечать на него.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потребность делиться своими впечатлениями с родителями.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50057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мышление , зрительную память , внимание.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Воспитывать дружелюбие, доброту, отзывчивость.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1214422"/>
            <a:ext cx="3359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Стихотворение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В.Берестова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«Заяц – барабанщик»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143116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уши зайца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есут к барабану.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Заяц ворчит: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Барабанить не стану!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настроения.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обстановки.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подготовки.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вижу морковки.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аскраска Зайка с бантом | Раскраски зайчики для детей распечатать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2928958" cy="39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1142984"/>
            <a:ext cx="376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«Узнай и расскажи»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гемот маленький и прекрасный» — карточка пользователя Наталия В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71810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1714488"/>
            <a:ext cx="5929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Бегемот большой , с толстыми ногами. Уши и хвостик у него маленькие. Он много времени проводит в воде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олько живет слон. Продолжительность жизни слон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000240"/>
            <a:ext cx="7000924" cy="45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1142984"/>
            <a:ext cx="657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слон огромный . У него уши, как лопухи. Есть бивни и хобот.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Хоботом слон кладет пищу в рот.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Жираф — Викицитат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57233"/>
            <a:ext cx="364331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1428736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Жираф – самый высокий, с двухэтажный дом.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жирафа длинная шея. На голове маленькие ушки и смешные рожки. А хвост у жирафа длинный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Жираф — Викицитатни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78605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олько живет слон. Продолжительность жизни слон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350043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гемот маленький и прекрасный» — карточка пользователя Наталия В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714356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14744" y="3786190"/>
            <a:ext cx="2286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из животных больше понравился?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 о нем.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на тему &quot;Наш любимый детский сад&quot; - скачать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071546"/>
            <a:ext cx="64294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Летит мохнатенькая,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Летит за сладеньким.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Кто это?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9058" y="457200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пчела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178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Stock Photo | Рисунки пчел, Пчелинное искусство и Рисун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7" y="857233"/>
            <a:ext cx="42005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71802" y="5429264"/>
            <a:ext cx="252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 пчела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чёлы, мёд, соты | Пчелиная тематика, Пчелинное искусство и Мед пчел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3504" y="1000108"/>
            <a:ext cx="30718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Пчелы летают над цветущими растениями, собирают сладкий сок – нектар и делают из него мед.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Мед 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000504"/>
            <a:ext cx="2143140" cy="18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чёлы, мёд, соты | Цветочные иллюстрации, Рисунки пчел, Пче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7686" y="2857496"/>
            <a:ext cx="415658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Пчелы жужжат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у них песенка?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(З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Слышится звук (З)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285860"/>
            <a:ext cx="64197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 вот еще две загадки об одном и том же насекомом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Вокруг носа вьется,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А в руки не дается.    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Осенью в щель заберется,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А весною проснется.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Кто это?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7620" y="4857760"/>
            <a:ext cx="188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муха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асекомое Мух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48768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бор № 3. Рамки &amp;quot;Гномики&amp;quot; - Клипарты - Каталог статей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уха - Наживки - Fishing Planet For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90600"/>
            <a:ext cx="4357718" cy="38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1428736"/>
            <a:ext cx="2143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Мухи летают и поют свою звонкую песенку: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ЗЬ – ЗЬ –ЗЬ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Слышится звук (З)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491</Words>
  <Application>Microsoft Office PowerPoint</Application>
  <PresentationFormat>Экран (4:3)</PresentationFormat>
  <Paragraphs>127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30</cp:revision>
  <dcterms:created xsi:type="dcterms:W3CDTF">2020-05-12T08:34:42Z</dcterms:created>
  <dcterms:modified xsi:type="dcterms:W3CDTF">2020-05-12T17:01:00Z</dcterms:modified>
</cp:coreProperties>
</file>