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4" r:id="rId4"/>
    <p:sldId id="265" r:id="rId5"/>
    <p:sldId id="261" r:id="rId6"/>
    <p:sldId id="263" r:id="rId7"/>
    <p:sldId id="268" r:id="rId8"/>
    <p:sldId id="269" r:id="rId9"/>
    <p:sldId id="267" r:id="rId10"/>
    <p:sldId id="262" r:id="rId11"/>
    <p:sldId id="271" r:id="rId12"/>
    <p:sldId id="266" r:id="rId13"/>
    <p:sldId id="273" r:id="rId14"/>
    <p:sldId id="272" r:id="rId15"/>
    <p:sldId id="274" r:id="rId16"/>
    <p:sldId id="275" r:id="rId17"/>
    <p:sldId id="270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10073122" cy="6870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85010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детский сад №13 г . Туймазы муниципального района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Туймазинский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 Республики Башкортостан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304813" cy="4680520"/>
          </a:xfrm>
        </p:spPr>
        <p:txBody>
          <a:bodyPr>
            <a:normAutofit fontScale="85000" lnSpcReduction="20000"/>
          </a:bodyPr>
          <a:lstStyle/>
          <a:p>
            <a:pPr lvl="8"/>
            <a:endParaRPr lang="ru-RU" sz="12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«ОРГАНИЗАЦИЯ ДВИГАТЕЛЬНОГО РЕЖИМА В СТАРШЕМ  ДОШКОЛЬНОМ ВОЗРАСТЕ»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                                       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     </a:t>
            </a:r>
            <a:r>
              <a:rPr lang="ru-RU" sz="1800" b="1" dirty="0" smtClean="0">
                <a:solidFill>
                  <a:schemeClr val="bg1"/>
                </a:solidFill>
              </a:rPr>
              <a:t>подготовила :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                                                                           </a:t>
            </a:r>
            <a:r>
              <a:rPr lang="ru-RU" sz="1800" b="1" dirty="0" err="1">
                <a:solidFill>
                  <a:schemeClr val="bg1"/>
                </a:solidFill>
              </a:rPr>
              <a:t>в</a:t>
            </a:r>
            <a:r>
              <a:rPr lang="ru-RU" sz="1800" b="1" dirty="0" err="1" smtClean="0">
                <a:solidFill>
                  <a:schemeClr val="bg1"/>
                </a:solidFill>
              </a:rPr>
              <a:t>оспитательстаршей</a:t>
            </a:r>
            <a:r>
              <a:rPr lang="ru-RU" sz="1800" b="1" dirty="0" smtClean="0">
                <a:solidFill>
                  <a:schemeClr val="bg1"/>
                </a:solidFill>
              </a:rPr>
              <a:t> группы№3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                                                                           </a:t>
            </a:r>
            <a:r>
              <a:rPr lang="ru-RU" sz="1800" b="1" dirty="0" err="1" smtClean="0">
                <a:solidFill>
                  <a:schemeClr val="bg1"/>
                </a:solidFill>
              </a:rPr>
              <a:t>Талхина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Альфия</a:t>
            </a:r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</a:rPr>
              <a:t>Исламудиновна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6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96752"/>
            <a:ext cx="3960440" cy="29703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Дыхательные упражнения и игры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6043" y="3717032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48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ru-RU" dirty="0" smtClean="0"/>
              <a:t>Подвижные игры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4032448" cy="291632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45024"/>
            <a:ext cx="4355976" cy="31229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63988" y="11967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Развивают двигательные, сенсорные, познавательные и творческие способности.</a:t>
            </a:r>
          </a:p>
          <a:p>
            <a:r>
              <a:rPr lang="ru-RU" dirty="0" smtClean="0"/>
              <a:t>Вашему вниманию хочу предоставить картотеку подвижных игр, в которых подобраны игры с учетом возрастных особенностей детей старшей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2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01"/>
            <a:ext cx="9252520" cy="6951291"/>
          </a:xfrm>
        </p:spPr>
      </p:pic>
    </p:spTree>
    <p:extLst>
      <p:ext uri="{BB962C8B-B14F-4D97-AF65-F5344CB8AC3E}">
        <p14:creationId xmlns:p14="http://schemas.microsoft.com/office/powerpoint/2010/main" xmlns="" val="195543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Самостоятельная деятельность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88840"/>
            <a:ext cx="3402377" cy="45365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42088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57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0113"/>
            <a:ext cx="4176464" cy="31323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4624"/>
            <a:ext cx="4176464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421360"/>
            <a:ext cx="4311005" cy="32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04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Гимнастика после дневного 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136904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Способствует плавному переходу от сна к бодрствованию.</a:t>
            </a:r>
          </a:p>
          <a:p>
            <a:pPr marL="0" indent="0">
              <a:buNone/>
            </a:pPr>
            <a:r>
              <a:rPr lang="ru-RU" dirty="0" smtClean="0"/>
              <a:t>Основное содержание гимнастики после дневного сна общеразвивающие упражнения корригирующей и профилактической направленности.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33056"/>
            <a:ext cx="3635896" cy="2726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5" y="3905671"/>
            <a:ext cx="3672409" cy="27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276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dirty="0" smtClean="0"/>
              <a:t>Дорожки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5050903" cy="22449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«Дорожки здоровья»  являются хорошим помощником в оздоровительной работе     (закаливание, профилактика плоскостопия).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08578" y="2434479"/>
            <a:ext cx="4668011" cy="3501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668766"/>
            <a:ext cx="4176464" cy="28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74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родителями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своей работе я использую разнообразные формы работы с родителями :</a:t>
            </a:r>
          </a:p>
          <a:p>
            <a:r>
              <a:rPr lang="ru-RU" dirty="0"/>
              <a:t>п</a:t>
            </a:r>
            <a:r>
              <a:rPr lang="ru-RU" dirty="0" smtClean="0"/>
              <a:t>едагогические беседы с родителями:</a:t>
            </a:r>
          </a:p>
          <a:p>
            <a:r>
              <a:rPr lang="ru-RU" dirty="0"/>
              <a:t>г</a:t>
            </a:r>
            <a:r>
              <a:rPr lang="ru-RU" dirty="0" smtClean="0"/>
              <a:t>рупповые родительские собрания;</a:t>
            </a:r>
          </a:p>
          <a:p>
            <a:r>
              <a:rPr lang="ru-RU" dirty="0"/>
              <a:t>к</a:t>
            </a:r>
            <a:r>
              <a:rPr lang="ru-RU" dirty="0" smtClean="0"/>
              <a:t>онсультации;</a:t>
            </a:r>
          </a:p>
          <a:p>
            <a:r>
              <a:rPr lang="ru-RU" dirty="0"/>
              <a:t>с</a:t>
            </a:r>
            <a:r>
              <a:rPr lang="ru-RU" dirty="0" smtClean="0"/>
              <a:t>овместное создание предметно- развивающей среды;</a:t>
            </a:r>
          </a:p>
          <a:p>
            <a:r>
              <a:rPr lang="ru-RU" dirty="0"/>
              <a:t>а</a:t>
            </a:r>
            <a:r>
              <a:rPr lang="ru-RU" dirty="0" smtClean="0"/>
              <a:t>нкетирование.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339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двигательной активности детей;</a:t>
            </a:r>
          </a:p>
          <a:p>
            <a:r>
              <a:rPr lang="ru-RU" dirty="0" smtClean="0"/>
              <a:t>Повышение интереса детей к различным видам двигательной деятельности;</a:t>
            </a:r>
          </a:p>
          <a:p>
            <a:r>
              <a:rPr lang="ru-RU" dirty="0" smtClean="0"/>
              <a:t>Воспитание у детей осознанного отношения к выполнению двигательных действий;</a:t>
            </a:r>
          </a:p>
          <a:p>
            <a:r>
              <a:rPr lang="ru-RU" dirty="0" smtClean="0"/>
              <a:t>Увеличение речевой активности детей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061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572000" cy="3429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28999"/>
            <a:ext cx="45720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65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Цель: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2818656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Развитие двигательных способностей дошкольников через организацию двигательного режима, способствующего удовлетворению естественной потребности каждого ребенка в движении.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1285860"/>
            <a:ext cx="5436096" cy="49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25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Понимая важность проблемы повышения двигательной активности детей , я выдвинула несколько задач:</a:t>
            </a:r>
          </a:p>
          <a:p>
            <a:r>
              <a:rPr lang="ru-RU" dirty="0" smtClean="0"/>
              <a:t>Увеличить двигательную активность детей;</a:t>
            </a:r>
          </a:p>
          <a:p>
            <a:r>
              <a:rPr lang="ru-RU" dirty="0" smtClean="0"/>
              <a:t>Создать оптимальные условия для каждого ребенка в процессе освоения двигательного опыта;</a:t>
            </a:r>
          </a:p>
          <a:p>
            <a:r>
              <a:rPr lang="ru-RU" dirty="0" smtClean="0"/>
              <a:t>Повысить интерес детей к различным видам двигательной деятельности;</a:t>
            </a:r>
          </a:p>
          <a:p>
            <a:r>
              <a:rPr lang="ru-RU" dirty="0" smtClean="0"/>
              <a:t>Воспитывать у детей осознанное отношение к выполнению двигательных действий.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306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9965"/>
            <a:ext cx="8928992" cy="46805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Двигательная активность –это биологическая потребность организма в движении, от степени, удовлетворения которой зависит уровень здоровья детей, их физическое и общее развитие.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20" y="2420888"/>
            <a:ext cx="91440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04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3178696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«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Люди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alibri"/>
                <a:ea typeface="+mj-ea"/>
                <a:cs typeface="+mj-cs"/>
              </a:rPr>
              <a:t>с самого рождения, жить не могут без движения»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84984"/>
            <a:ext cx="4416490" cy="331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60648"/>
            <a:ext cx="4296478" cy="32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1578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1" y="728192"/>
            <a:ext cx="4281686" cy="5760640"/>
          </a:xfrm>
        </p:spPr>
        <p:txBody>
          <a:bodyPr/>
          <a:lstStyle/>
          <a:p>
            <a:r>
              <a:rPr lang="ru-RU" dirty="0" smtClean="0"/>
              <a:t>Условия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группе созданы педагогические условия здоровье сберегающего процесса воспитания и развития детей.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86454" y="1246194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47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2" cy="1143000"/>
          </a:xfrm>
        </p:spPr>
        <p:txBody>
          <a:bodyPr/>
          <a:lstStyle/>
          <a:p>
            <a:r>
              <a:rPr lang="ru-RU" dirty="0" smtClean="0"/>
              <a:t>Утренняя гимнастика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466728" cy="45898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Направлена на оздоровления, укрепление, повышение функционального уровня систем организма.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916832"/>
            <a:ext cx="4427984" cy="33209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9992" y="5445224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Следует, ребята, знать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Нужно всем подольше спать.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Ну, а утром не лениться,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зарядку становиться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4637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779096" cy="1140736"/>
          </a:xfrm>
        </p:spPr>
        <p:txBody>
          <a:bodyPr>
            <a:normAutofit/>
          </a:bodyPr>
          <a:lstStyle/>
          <a:p>
            <a:r>
              <a:rPr lang="ru-RU" dirty="0" smtClean="0"/>
              <a:t>Физкультурные занятия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занятия проводятся в игровой, занимательной форме с использованием определенного сюжета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29000"/>
            <a:ext cx="3936437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429000"/>
            <a:ext cx="403244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5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2060848"/>
            <a:ext cx="3674790" cy="3437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Вашему вниманию хочу предоставить картотеку пальчиковых игр , которые я разработала, учитывая возрастные особенности детей старшей группы.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86104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92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383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автономное дошкольное образовательное учреждение детский сад №13 г . Туймазы муниципального района Туймазинский район Республики Башкортостан</vt:lpstr>
      <vt:lpstr>Цель:</vt:lpstr>
      <vt:lpstr>                задачи</vt:lpstr>
      <vt:lpstr>Слайд 4</vt:lpstr>
      <vt:lpstr>Слайд 5</vt:lpstr>
      <vt:lpstr>Слайд 6</vt:lpstr>
      <vt:lpstr>Утренняя гимнастика </vt:lpstr>
      <vt:lpstr>Физкультурные занятия </vt:lpstr>
      <vt:lpstr>Пальчиковая гимнастика</vt:lpstr>
      <vt:lpstr>Дыхательные упражнения и игры</vt:lpstr>
      <vt:lpstr>Подвижные игры </vt:lpstr>
      <vt:lpstr>Слайд 12</vt:lpstr>
      <vt:lpstr>Самостоятельная деятельность</vt:lpstr>
      <vt:lpstr>Слайд 14</vt:lpstr>
      <vt:lpstr>Гимнастика после дневного сна</vt:lpstr>
      <vt:lpstr>Дорожки здоровья</vt:lpstr>
      <vt:lpstr>Формы работы с родителями </vt:lpstr>
      <vt:lpstr>Ожидаемые результаты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20</cp:revision>
  <dcterms:created xsi:type="dcterms:W3CDTF">2017-02-01T14:17:27Z</dcterms:created>
  <dcterms:modified xsi:type="dcterms:W3CDTF">2017-02-02T06:33:26Z</dcterms:modified>
</cp:coreProperties>
</file>