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7" r:id="rId4"/>
    <p:sldId id="263" r:id="rId5"/>
    <p:sldId id="258" r:id="rId6"/>
    <p:sldId id="259" r:id="rId7"/>
    <p:sldId id="264" r:id="rId8"/>
    <p:sldId id="265" r:id="rId9"/>
    <p:sldId id="266" r:id="rId10"/>
    <p:sldId id="269" r:id="rId11"/>
    <p:sldId id="267" r:id="rId12"/>
    <p:sldId id="268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631" autoAdjust="0"/>
  </p:normalViewPr>
  <p:slideViewPr>
    <p:cSldViewPr>
      <p:cViewPr varScale="1">
        <p:scale>
          <a:sx n="107" d="100"/>
          <a:sy n="107" d="100"/>
        </p:scale>
        <p:origin x="-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E6C3E-C62E-4D5F-AE9E-FC70A9094A44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EB069-FE6B-4DC2-A0DF-0B52BB9767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B069-FE6B-4DC2-A0DF-0B52BB97672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Георгиевская лента вектор, векторные картинки георгиевская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Фоторамка, PNG шаблон для фото 1941-19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Стихи ветеранам 9 мая - 9 Мая день Победы открытки - Gif открытки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14422"/>
            <a:ext cx="3500462" cy="375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оллекция «День Победы» пользователя natalya n. в Яндекс.Коллекция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 презентаций на День победы - скачать шаблон PowerPoi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Про День Победы, детей и военную форму | Сатановский | Яндекс Дз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28"/>
            <a:ext cx="328614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День победы 9 мая. История для детей | ВКонтакт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929066"/>
            <a:ext cx="464343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Картинки с 9 мая День Победы с поздравлениями и надписями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4420" y="357166"/>
            <a:ext cx="411958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ткрытка &quot;Спасибо деду за победу!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шаблон презентаций на День победы - скачать шаблон PowerPoi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БИТВА ХОРОВ: ВО СЛАВУ РОДИНЫ ПОЕМ&quot; | МАДОУ Детский сад № 51 города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42852"/>
            <a:ext cx="4519620" cy="594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шаблон презентаций на День победы - скачать шаблон PowerPoi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Стихи ко Дню Победы для детей на 9 м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85728"/>
            <a:ext cx="421484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43636" y="2928934"/>
            <a:ext cx="2857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День Победы! День Победы!</a:t>
            </a:r>
            <a:br>
              <a:rPr lang="ru-RU" dirty="0" smtClean="0"/>
            </a:br>
            <a:r>
              <a:rPr lang="ru-RU" dirty="0" smtClean="0"/>
              <a:t>В небе праздничный салют.</a:t>
            </a:r>
            <a:br>
              <a:rPr lang="ru-RU" dirty="0" smtClean="0"/>
            </a:br>
            <a:r>
              <a:rPr lang="ru-RU" dirty="0" smtClean="0"/>
              <a:t>Отмечают этот праздник</a:t>
            </a:r>
            <a:br>
              <a:rPr lang="ru-RU" dirty="0" smtClean="0"/>
            </a:br>
            <a:r>
              <a:rPr lang="ru-RU" dirty="0" smtClean="0"/>
              <a:t>Все вокруг — и там, и тут.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желаю всем на свете</a:t>
            </a:r>
            <a:br>
              <a:rPr lang="ru-RU" dirty="0" smtClean="0"/>
            </a:br>
            <a:r>
              <a:rPr lang="ru-RU" dirty="0" smtClean="0"/>
              <a:t>Мира, счастья и тепла.</a:t>
            </a:r>
            <a:br>
              <a:rPr lang="ru-RU" dirty="0" smtClean="0"/>
            </a:br>
            <a:r>
              <a:rPr lang="ru-RU" dirty="0" smtClean="0"/>
              <a:t>Без войны, под мирным небом,</a:t>
            </a:r>
            <a:br>
              <a:rPr lang="ru-RU" dirty="0" smtClean="0"/>
            </a:br>
            <a:r>
              <a:rPr lang="ru-RU" dirty="0" smtClean="0"/>
              <a:t>Чтобы жили мы всегда!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67474" y="1152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Праздничный салют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14290"/>
            <a:ext cx="252412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9 Мая в СССР - День Победы!!! (Валентина Пальчик -Фурсова) / Стихи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шаблон презентаций на День победы - скачать шаблон PowerPoin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ziTyyafsgJ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14290"/>
            <a:ext cx="287655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TetFtXZkIJ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500174"/>
            <a:ext cx="35242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500694" y="142852"/>
            <a:ext cx="272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Поделка ко дню  9-го Мая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«Георгиевская ленточка»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шаблон презентаций на День победы - скачать шаблон PowerPoi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59t5PyfrQ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291"/>
            <a:ext cx="321468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TCkJTCJhs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642918"/>
            <a:ext cx="33909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шаблон презентаций на День победы - скачать шаблон PowerPoi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ROnvkhX0fK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291"/>
            <a:ext cx="329565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maxieektM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142984"/>
            <a:ext cx="3286148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шаблон презентаций на День победы - скачать шаблон PowerPoi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IrfPFgSg6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00042"/>
            <a:ext cx="285752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FBBNjHcac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7167"/>
            <a:ext cx="320515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шаблон презентаций на День победы - скачать шаблон PowerPoi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OB1u_YKiY2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85728"/>
            <a:ext cx="357189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16</Words>
  <PresentationFormat>Экран (4:3)</PresentationFormat>
  <Paragraphs>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User1</cp:lastModifiedBy>
  <cp:revision>14</cp:revision>
  <dcterms:created xsi:type="dcterms:W3CDTF">2018-06-26T06:47:09Z</dcterms:created>
  <dcterms:modified xsi:type="dcterms:W3CDTF">2020-05-04T10:36:50Z</dcterms:modified>
</cp:coreProperties>
</file>