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2" r:id="rId6"/>
    <p:sldId id="264" r:id="rId7"/>
    <p:sldId id="268" r:id="rId8"/>
    <p:sldId id="271" r:id="rId9"/>
    <p:sldId id="267" r:id="rId10"/>
    <p:sldId id="280" r:id="rId11"/>
    <p:sldId id="278" r:id="rId12"/>
    <p:sldId id="281" r:id="rId13"/>
    <p:sldId id="283" r:id="rId14"/>
    <p:sldId id="282" r:id="rId15"/>
    <p:sldId id="287" r:id="rId16"/>
    <p:sldId id="289" r:id="rId17"/>
    <p:sldId id="293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754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FAFB3-99FB-4168-99AD-2D1CC6FC238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C6DA-8B48-486A-B9F8-D4012CE7E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C6DA-8B48-486A-B9F8-D4012CE7EA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Ð±Ð»Ð¾Ð½Ñ Ð´Ð»Ñ Ð¿ÑÐµÐ·ÐµÐ½ÑÐ°ÑÐ¸Ð¸ ÑÑÑÐ´ Ð² Ð¿ÑÐ¸ÑÐ¾Ð´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699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52936"/>
            <a:ext cx="6678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Составила : воспитатель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Талхина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Альфия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Исламудиновна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071678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Занятие по ФЭМП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 младшей группе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езентация на тему: &quot;Сутки Игра-презентация для дошкольников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6510366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езентация на тему: &quot;Сутки Игра-презентация для дошкольников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6000792" cy="44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128586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1000108"/>
            <a:ext cx="7840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«Закончи предложение»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Предложить детям закончить предложения.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Завтракаем мы утром , а ужинаем ….(вечером)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Спим мы ночью, а делаем зарядку ….(утром)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Делаем зарядку мы утром , а обедаем …(днем)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Солнышко светит днем, а луна …(ночью)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3" y="50004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«Посмотри и назови»</a:t>
            </a:r>
            <a:endParaRPr lang="ru-RU" dirty="0" smtClean="0"/>
          </a:p>
          <a:p>
            <a:r>
              <a:rPr lang="ru-RU" dirty="0" smtClean="0"/>
              <a:t>Предложить детям рассмотреть рисунки и сказать , какие части суток на них изображены. </a:t>
            </a:r>
          </a:p>
          <a:p>
            <a:endParaRPr lang="ru-RU" dirty="0"/>
          </a:p>
        </p:txBody>
      </p:sp>
      <p:pic>
        <p:nvPicPr>
          <p:cNvPr id="7" name="Рисунок 6" descr="Дидактическая игра для детей старшего дошкольного возраста &quot;Части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5719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идактическая игра для детей старшего дошкольного возраста &quot;Части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857364"/>
            <a:ext cx="3970344" cy="38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идактическая игра для детей старшего дошкольного возраста &quot;Части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571899" cy="44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идактическая игра для детей старшего дошкольного возраста &quot;Части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66"/>
            <a:ext cx="3643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1500174"/>
            <a:ext cx="350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Физминутка</a:t>
            </a:r>
            <a:r>
              <a:rPr lang="ru-RU" b="1" dirty="0" smtClean="0"/>
              <a:t> «Пальчики»</a:t>
            </a:r>
            <a:endParaRPr lang="ru-RU" dirty="0" smtClean="0"/>
          </a:p>
          <a:p>
            <a:r>
              <a:rPr lang="ru-RU" dirty="0" smtClean="0"/>
              <a:t>Пальчики уснули, </a:t>
            </a:r>
          </a:p>
          <a:p>
            <a:r>
              <a:rPr lang="ru-RU" dirty="0" smtClean="0"/>
              <a:t>В кулачок свернулись.</a:t>
            </a:r>
          </a:p>
          <a:p>
            <a:r>
              <a:rPr lang="ru-RU" dirty="0" smtClean="0"/>
              <a:t>Один!</a:t>
            </a:r>
          </a:p>
          <a:p>
            <a:r>
              <a:rPr lang="ru-RU" dirty="0" smtClean="0"/>
              <a:t>Два!</a:t>
            </a:r>
          </a:p>
          <a:p>
            <a:r>
              <a:rPr lang="ru-RU" dirty="0" smtClean="0"/>
              <a:t>Три!</a:t>
            </a:r>
          </a:p>
          <a:p>
            <a:r>
              <a:rPr lang="ru-RU" dirty="0" smtClean="0"/>
              <a:t>Четыре!</a:t>
            </a:r>
          </a:p>
          <a:p>
            <a:r>
              <a:rPr lang="ru-RU" dirty="0" smtClean="0"/>
              <a:t>Пять!</a:t>
            </a:r>
          </a:p>
          <a:p>
            <a:r>
              <a:rPr lang="ru-RU" dirty="0" smtClean="0"/>
              <a:t>Захотели поиграть!</a:t>
            </a:r>
          </a:p>
          <a:p>
            <a:endParaRPr lang="ru-RU" dirty="0" smtClean="0"/>
          </a:p>
          <a:p>
            <a:r>
              <a:rPr lang="ru-RU" dirty="0" smtClean="0"/>
              <a:t>На счет 1,2,3,4,5 пальцы поочередно разжимать из кулачка.</a:t>
            </a:r>
          </a:p>
          <a:p>
            <a:r>
              <a:rPr lang="ru-RU" dirty="0" smtClean="0"/>
              <a:t>На слова «захотели поиграть» пальцы свободно двигаются.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3094" y="2295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Игры на внимание, пальчиковые игры.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азвивающие задания для детей 5-6 лет в картинках. Распечата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692948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ания для детей 3-4 лет / Дети / зарядка для детей 3 года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185147" cy="54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лан-конспект занятия по математике (младшая группа) по теме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3"/>
            <a:ext cx="48577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¿Ð°ÑÐ¸Ð±Ð¾ Ð·Ð° Ð²Ð½Ð¸Ð¼Ð°Ð½Ð¸Ðµ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Ð°ÑÑÐ¸Ð½ÐºÐ¸ Ð¿Ð¾ Ð·Ð°Ð¿ÑÐ¾ÑÑ ÑÐ°Ð±Ð»Ð¾Ð½Ñ Ð´Ð»Ñ Ð¿ÑÐµÐ·ÐµÐ½ÑÐ°ÑÐ¸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24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Формировать элементарные математические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Закреплять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счета в пределах пяти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Закреплять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различать и называть части суток: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утро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вечер, день – ночь.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Развивать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 , зрительную память , внимание.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дружелюбие, доброту,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отзывчивость.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ÐÐ°ÑÑÐ¸Ð½ÐºÐ¸ Ð¿Ð¾ Ð·Ð°Ð¿ÑÐ¾ÑÑ ÑÐ°Ð±Ð»Ð¾Ð½Ñ Ð´Ð»Ñ Ð¿ÑÐµÐ·ÐµÐ½ÑÐ°ÑÐ¸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85918" y="357166"/>
            <a:ext cx="5286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«Сделай , как 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детям выполнить действия по команде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переходя от одного вида движения к другому ( прыжки, приседание, загибаем пальчики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, назвать сколько движений сделали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https://sun9-27.userapi.com/c858236/v858236443/1765ae/YpSs0GhqUEk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785926"/>
            <a:ext cx="6660647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2.userapi.com/c857028/v857028443/ceb28/QjER1zuxc9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07236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Ð°ÑÑÐ¸Ð½ÐºÐ¸ Ð¿Ð¾ Ð·Ð°Ð¿ÑÐ¾ÑÑ ÑÐ°Ð±Ð»Ð¾Ð½Ñ Ð´Ð»Ñ Ð¿ÑÐµÐ·ÐµÐ½ÑÐ°ÑÐ¸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https://sun9-66.userapi.com/c854420/v854420443/1e8262/2RpWz8JAoo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6143667" cy="468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ÐÐ°ÑÑÐ¸Ð½ÐºÐ¸ Ð¿Ð¾ Ð·Ð°Ð¿ÑÐ¾ÑÑ ÑÐ°Ð±Ð»Ð¾Ð½Ñ Ð´Ð»Ñ Ð¿ÑÐµÐ·ÐµÐ½ÑÐ°ÑÐ¸Ð¹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sun9-20.userapi.com/c858236/v858236443/1765b7/VYqbMc3ar5o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7422" y="0"/>
            <a:ext cx="282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 «Когда это бывает?»</a:t>
            </a:r>
            <a:endParaRPr lang="ru-RU" dirty="0"/>
          </a:p>
        </p:txBody>
      </p:sp>
      <p:pic>
        <p:nvPicPr>
          <p:cNvPr id="11" name="Рисунок 10" descr="Конспект нод по фэмп в младшей группе с презентацией на тему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ÐÐ°ÑÑÐ¸Ð½ÐºÐ¸ Ð¿Ð¾ Ð·Ð°Ð¿ÑÐ¾ÑÑ ÑÐ°Ð±Ð»Ð¾Ð½Ñ Ð´Ð»Ñ Ð¿ÑÐµÐ·ÐµÐ½ÑÐ°ÑÐ¸Ð¹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52764" y="1295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Презентация на тему: &quot;Сутки Игра-презентация для дошкольников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642918"/>
            <a:ext cx="5724548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Ð°ÑÑÐ¸Ð½ÐºÐ¸ Ð¿Ð¾ Ð·Ð°Ð¿ÑÐ¾ÑÑ ÑÐ°Ð±Ð»Ð¾Ð½Ñ Ð´Ð»Ñ Ð¿ÑÐµÐ·ÐµÐ½ÑÐ°ÑÐ¸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езентация на тему: &quot;Сутки Игра-презентация для дошкольников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6215106" cy="432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226</Words>
  <Application>Microsoft Office PowerPoint</Application>
  <PresentationFormat>Экран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Игры на внимание, пальчиковые игры.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User1</cp:lastModifiedBy>
  <cp:revision>29</cp:revision>
  <dcterms:modified xsi:type="dcterms:W3CDTF">2020-04-29T18:03:19Z</dcterms:modified>
</cp:coreProperties>
</file>