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37" autoAdjust="0"/>
  </p:normalViewPr>
  <p:slideViewPr>
    <p:cSldViewPr>
      <p:cViewPr varScale="1">
        <p:scale>
          <a:sx n="92" d="100"/>
          <a:sy n="92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76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«Откуда в кране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вода?»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о домашних животных.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392488" cy="4248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432048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«Эти удивительные животные»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«Дикие животные»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392488" cy="4824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417646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о свойствах снега.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Лепка «Снеговиков»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248472" cy="5616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432048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о правилах ухода за растениями.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3384376" cy="5040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12776"/>
            <a:ext cx="511256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«Ухаживаем за комнатными растениями уголка природы»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1"/>
            <a:ext cx="4392488" cy="5116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1556791"/>
            <a:ext cx="4515296" cy="511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Лепка «Дикие животные»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 работ «Кто живет в лесу?»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4248472" cy="5544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439248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об одуванчике.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56895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Рисование «Одуванчики»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320480" cy="5760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439248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 «Весна красна»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64096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«Ручеек»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«Откуда в кране вода?»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Рисование «Гость из водоема»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784976" cy="54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Знакомство с глобусом.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Рассматривание, обследование и описание плодов.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«Фрукты и овощи»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06489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Разгадывание загадок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«Лекарственные растения»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«Узнай и назови»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799288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о зимующих и перелетных птицах.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980728"/>
            <a:ext cx="7992889" cy="5616624"/>
          </a:xfrm>
        </p:spPr>
      </p:pic>
    </p:spTree>
    <p:extLst>
      <p:ext uri="{BB962C8B-B14F-4D97-AF65-F5344CB8AC3E}">
        <p14:creationId xmlns:p14="http://schemas.microsoft.com/office/powerpoint/2010/main" val="28295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о зимующих и перелетных птицах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64096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«Кто тут у нас живет?»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Рисование «Рыбки в аквариуме»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78514"/>
            <a:ext cx="8568952" cy="54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98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Беседа «Откуда в кране вода?»</vt:lpstr>
      <vt:lpstr>Игра «Ручеек» Беседа «Откуда в кране вода?»</vt:lpstr>
      <vt:lpstr>Рисование «Гость из водоема»</vt:lpstr>
      <vt:lpstr>Знакомство с глобусом.</vt:lpstr>
      <vt:lpstr>Рассматривание, обследование и описание плодов. Игра «Фрукты и овощи»</vt:lpstr>
      <vt:lpstr> Разгадывание загадок «Лекарственные растения» игра «Узнай и назови» </vt:lpstr>
      <vt:lpstr>Беседа о зимующих и перелетных птицах.</vt:lpstr>
      <vt:lpstr>Беседа о зимующих и перелетных птицах</vt:lpstr>
      <vt:lpstr>Беседа «Кто тут у нас живет?» Рисование «Рыбки в аквариуме»</vt:lpstr>
      <vt:lpstr>Беседа о домашних животных.</vt:lpstr>
      <vt:lpstr>Беседа «Эти удивительные животные» «Дикие животные»</vt:lpstr>
      <vt:lpstr>Беседа о свойствах снега. Лепка «Снеговиков»</vt:lpstr>
      <vt:lpstr>Беседа о правилах ухода за растениями.</vt:lpstr>
      <vt:lpstr>«Ухаживаем за комнатными растениями уголка природы»</vt:lpstr>
      <vt:lpstr>Лепка «Дикие животные» Выставка работ «Кто живет в лесу?»</vt:lpstr>
      <vt:lpstr>Беседа об одуванчике. </vt:lpstr>
      <vt:lpstr>Рисование «Одуванчики»</vt:lpstr>
      <vt:lpstr>Беседа  «Весна красна»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Беседа «Откуда в кране вода»</dc:title>
  <dc:creator>Администратор</dc:creator>
  <cp:lastModifiedBy>Администратор</cp:lastModifiedBy>
  <cp:revision>11</cp:revision>
  <dcterms:created xsi:type="dcterms:W3CDTF">2017-05-28T05:28:41Z</dcterms:created>
  <dcterms:modified xsi:type="dcterms:W3CDTF">2017-05-28T07:21:02Z</dcterms:modified>
</cp:coreProperties>
</file>